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38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0163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31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802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050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954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45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40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41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99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63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7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7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65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0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D172A-D4ED-48E8-B13D-EC6947A6D18E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45246AE-BE64-4F0F-AADC-F9E129A346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71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1157" y="9070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класс, как одна из интерактивных форм обучения и обмена опытом- районный семинар для молодых педагогов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25.04.2023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4" y="1268641"/>
            <a:ext cx="3322460" cy="249184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379" y="1690688"/>
            <a:ext cx="3822730" cy="2867048"/>
          </a:xfrm>
        </p:spPr>
      </p:pic>
      <p:sp>
        <p:nvSpPr>
          <p:cNvPr id="7" name="TextBox 6"/>
          <p:cNvSpPr txBox="1"/>
          <p:nvPr/>
        </p:nvSpPr>
        <p:spPr>
          <a:xfrm>
            <a:off x="8431853" y="4557736"/>
            <a:ext cx="3510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Гаязова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Р.С, председатель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территориальной профсоюзной организации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образования БРИК выступает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молодыми педагогами района на тему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Профсоюз в жизни и работе молодого педагога»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094" y="3665526"/>
            <a:ext cx="2907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педагоги и их наставники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169" y="3985229"/>
            <a:ext cx="2850464" cy="21395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45664" y="6109476"/>
            <a:ext cx="3420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педагоги района в музее школы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859" y="906365"/>
            <a:ext cx="2837636" cy="21298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73991" y="3009067"/>
            <a:ext cx="2916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наставник Шакирова З.Ф.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перед молодыми педагогами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 « Структура современного урока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ФГОС»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5069" y="3819414"/>
            <a:ext cx="2823480" cy="21166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62393" y="5979676"/>
            <a:ext cx="2808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наставник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Шайхетдинова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Л.Р.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мастер-класс на тему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знаю, как это сделать, и я научу вас»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499" y="90700"/>
            <a:ext cx="1579001" cy="8900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3286" y="535746"/>
            <a:ext cx="1707028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2770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100</Words>
  <Application>Microsoft Office PowerPoint</Application>
  <PresentationFormat>Широкоэкранный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Мастер класс, как одна из интерактивных форм обучения и обмена опытом- районный семинар для молодых педагогов                                                                                              25.04.2023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класс, как одна из интерактивных форм обучения и обмена опытом- районный семинар для молодых педагогов                                                                                              25.04.2023</dc:title>
  <dc:creator>Пользователь</dc:creator>
  <cp:lastModifiedBy>Пользователь</cp:lastModifiedBy>
  <cp:revision>2</cp:revision>
  <dcterms:created xsi:type="dcterms:W3CDTF">2023-04-25T11:49:05Z</dcterms:created>
  <dcterms:modified xsi:type="dcterms:W3CDTF">2023-04-25T11:56:21Z</dcterms:modified>
</cp:coreProperties>
</file>